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Light" panose="020F0302020204030203" pitchFamily="34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88"/>
    <p:restoredTop sz="94680"/>
  </p:normalViewPr>
  <p:slideViewPr>
    <p:cSldViewPr snapToGrid="0">
      <p:cViewPr varScale="1">
        <p:scale>
          <a:sx n="240" d="100"/>
          <a:sy n="240" d="100"/>
        </p:scale>
        <p:origin x="200" y="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850700"/>
            <a:ext cx="9144000" cy="15963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ato Light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85206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4844700" y="1040701"/>
            <a:ext cx="4031700" cy="3062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BDBDBD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 b="1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3117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1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832400" y="826200"/>
            <a:ext cx="3999900" cy="3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1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7"/>
          <p:cNvSpPr/>
          <p:nvPr/>
        </p:nvSpPr>
        <p:spPr>
          <a:xfrm>
            <a:off x="0" y="134400"/>
            <a:ext cx="9144000" cy="572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n-US/docs/Web/API/Event/preventDefault" TargetMode="External"/><Relationship Id="rId3" Type="http://schemas.openxmlformats.org/officeDocument/2006/relationships/hyperlink" Target="https://developer.mozilla.org/en-US/docs/Learn/JavaScript/Building_blocks/Events" TargetMode="External"/><Relationship Id="rId7" Type="http://schemas.openxmlformats.org/officeDocument/2006/relationships/hyperlink" Target="https://developer.mozilla.org/en-US/docs/Web/API/EventTarget/addEventListene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mozilla.org/en-US/docs/Web/API/EventTarget" TargetMode="External"/><Relationship Id="rId5" Type="http://schemas.openxmlformats.org/officeDocument/2006/relationships/hyperlink" Target="https://developer.mozilla.org/en-US/docs/Web/API/Event" TargetMode="External"/><Relationship Id="rId4" Type="http://schemas.openxmlformats.org/officeDocument/2006/relationships/hyperlink" Target="https://developer.mozilla.org/en-US/docs/Web/Events" TargetMode="External"/><Relationship Id="rId9" Type="http://schemas.openxmlformats.org/officeDocument/2006/relationships/hyperlink" Target="https://youtu.be/jqU3uaRgQyQ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311700" y="19398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COMPSCI 326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Lecture 07: JavaScript DOM Events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3538" y="100800"/>
            <a:ext cx="3796924" cy="163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6101" y="3375025"/>
            <a:ext cx="1706198" cy="1710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4400" y="3527326"/>
            <a:ext cx="2718976" cy="14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85206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MDN Web Docs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3"/>
              </a:rPr>
              <a:t>Introduction to Events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4"/>
              </a:rPr>
              <a:t>Event Reference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5"/>
              </a:rPr>
              <a:t>Event Interface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6"/>
              </a:rPr>
              <a:t>EventTarget Interface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7"/>
              </a:rPr>
              <a:t>EventTarget.addEventListener()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8"/>
              </a:rPr>
              <a:t>Event.preventDefault()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0"/>
              <a:t>You can also learn more by watching this:</a:t>
            </a:r>
            <a:endParaRPr b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0" u="sng">
                <a:solidFill>
                  <a:schemeClr val="hlink"/>
                </a:solidFill>
                <a:hlinkClick r:id="rId9"/>
              </a:rPr>
              <a:t>What are event listeners in JavaScript?</a:t>
            </a:r>
            <a:r>
              <a:rPr lang="en" b="0"/>
              <a:t>, mmtuts</a:t>
            </a:r>
            <a:endParaRPr b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t="1903" b="1904"/>
          <a:stretch/>
        </p:blipFill>
        <p:spPr>
          <a:xfrm>
            <a:off x="5244250" y="1386100"/>
            <a:ext cx="3232599" cy="2384202"/>
          </a:xfrm>
          <a:prstGeom prst="rect">
            <a:avLst/>
          </a:prstGeom>
          <a:noFill/>
          <a:ln w="76200" cap="flat" cmpd="dbl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Today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0"/>
              <a:t>GOAL (in-class exercise): make a web interface for the decoder functions.</a:t>
            </a:r>
            <a:endParaRPr b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rPr lang="en" b="0"/>
              <a:t>We will be using HTML, scripts, the DOM (Document Object Model), and </a:t>
            </a:r>
            <a:r>
              <a:rPr lang="en" i="1"/>
              <a:t>browser events</a:t>
            </a:r>
            <a:r>
              <a:rPr lang="en" b="0"/>
              <a:t> to do this.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Jamboard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31575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 dirty="0"/>
              <a:t>We saw a version of the application on the right last time.</a:t>
            </a:r>
            <a:endParaRPr b="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0" dirty="0"/>
              <a:t>In this version we will programmatically connect </a:t>
            </a:r>
            <a:r>
              <a:rPr lang="en" b="0" i="1" dirty="0"/>
              <a:t>events</a:t>
            </a:r>
            <a:r>
              <a:rPr lang="en" b="0" dirty="0"/>
              <a:t> to </a:t>
            </a:r>
            <a:r>
              <a:rPr lang="en" b="0" i="1" dirty="0"/>
              <a:t>event listeners/handlers</a:t>
            </a:r>
            <a:r>
              <a:rPr lang="en" b="0" dirty="0"/>
              <a:t> that will perform an action given an event that occurred.</a:t>
            </a:r>
            <a:endParaRPr b="0" dirty="0"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7450" y="812684"/>
            <a:ext cx="5526550" cy="410219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Version 1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31575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 dirty="0"/>
              <a:t>Let’s take a look at where we left off with this version of the application last time.</a:t>
            </a:r>
            <a:endParaRPr b="0" dirty="0"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7450" y="812684"/>
            <a:ext cx="5526550" cy="410219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Version 2</a:t>
            </a: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31575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 dirty="0"/>
              <a:t>In version 2, we are not making any changes to the interface. But, we will make some changes to the code to tidy things up a bit.</a:t>
            </a:r>
            <a:endParaRPr b="0" dirty="0"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7450" y="812684"/>
            <a:ext cx="5526550" cy="410219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134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Version 3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311700" y="804575"/>
            <a:ext cx="3157500" cy="3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b="0" dirty="0"/>
              <a:t>In version 3, we will get rid of the button and make the app a little more interactive!</a:t>
            </a:r>
            <a:endParaRPr b="0" dirty="0"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1631"/>
          <a:stretch/>
        </p:blipFill>
        <p:spPr>
          <a:xfrm>
            <a:off x="3878050" y="804575"/>
            <a:ext cx="5051400" cy="4064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m Richards Styl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A61C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196</Words>
  <Application>Microsoft Macintosh PowerPoint</Application>
  <PresentationFormat>On-screen Show (16:9)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Lato</vt:lpstr>
      <vt:lpstr>Lato Light</vt:lpstr>
      <vt:lpstr>Arial</vt:lpstr>
      <vt:lpstr>Tim Richards Style</vt:lpstr>
      <vt:lpstr>COMPSCI 326</vt:lpstr>
      <vt:lpstr>Resources</vt:lpstr>
      <vt:lpstr>Today</vt:lpstr>
      <vt:lpstr>Jamboard</vt:lpstr>
      <vt:lpstr>Version 1</vt:lpstr>
      <vt:lpstr>Version 2</vt:lpstr>
      <vt:lpstr>Version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326</dc:title>
  <cp:lastModifiedBy>Timothy Richards</cp:lastModifiedBy>
  <cp:revision>2</cp:revision>
  <dcterms:modified xsi:type="dcterms:W3CDTF">2023-03-03T15:34:21Z</dcterms:modified>
</cp:coreProperties>
</file>